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5"/>
  </p:notesMasterIdLst>
  <p:sldIdLst>
    <p:sldId id="258" r:id="rId2"/>
    <p:sldId id="1721" r:id="rId3"/>
    <p:sldId id="1716" r:id="rId4"/>
    <p:sldId id="1722" r:id="rId5"/>
    <p:sldId id="1708" r:id="rId6"/>
    <p:sldId id="1717" r:id="rId7"/>
    <p:sldId id="1723" r:id="rId8"/>
    <p:sldId id="1726" r:id="rId9"/>
    <p:sldId id="1725" r:id="rId10"/>
    <p:sldId id="1702" r:id="rId11"/>
    <p:sldId id="1724" r:id="rId12"/>
    <p:sldId id="1655" r:id="rId13"/>
    <p:sldId id="1598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cript MT Bold" panose="03040602040607080904" pitchFamily="66" charset="0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等线 Light" panose="02010600030101010101" pitchFamily="2" charset="-122"/>
      <p:regular r:id="rId31"/>
    </p:embeddedFont>
    <p:embeddedFont>
      <p:font typeface="方正华隶简体" panose="03000509000000000000" pitchFamily="65" charset="-122"/>
      <p:regular r:id="rId32"/>
    </p:embeddedFont>
    <p:embeddedFont>
      <p:font typeface="方正舒体" panose="02010601030101010101" pitchFamily="2" charset="-122"/>
      <p:regular r:id="rId33"/>
    </p:embeddedFont>
    <p:embeddedFont>
      <p:font typeface="汉仪秀英体简" panose="02010609000101010101" pitchFamily="49" charset="-122"/>
      <p:regular r:id="rId34"/>
    </p:embeddedFont>
    <p:embeddedFont>
      <p:font typeface="汉真广标" panose="02010609000101010101" pitchFamily="49" charset="-122"/>
      <p:regular r:id="rId35"/>
    </p:embeddedFont>
    <p:embeddedFont>
      <p:font typeface="浪漫雅圆" panose="02010601040101010101" pitchFamily="2" charset="-122"/>
      <p:regular r:id="rId36"/>
    </p:embeddedFont>
    <p:embeddedFont>
      <p:font typeface="李旭科书法 v1.4" panose="02000603000000000000" pitchFamily="2" charset="-122"/>
      <p:regular r:id="rId37"/>
    </p:embeddedFont>
    <p:embeddedFont>
      <p:font typeface="柳公权柳体" panose="02000000000000000000" pitchFamily="2" charset="-122"/>
      <p:regular r:id="rId38"/>
    </p:embeddedFont>
    <p:embeddedFont>
      <p:font typeface="王羲之书法字体" panose="03000509000000000000" pitchFamily="65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 varScale="1">
        <p:scale>
          <a:sx n="87" d="100"/>
          <a:sy n="87" d="100"/>
        </p:scale>
        <p:origin x="5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6/25/2021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6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6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6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1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2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27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1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657562" y="3742276"/>
            <a:ext cx="6786388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1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矫饰的血气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258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加 </a:t>
            </a:r>
            <a:r>
              <a:rPr lang="en-US" altLang="zh-CN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5:17 </a:t>
            </a:r>
            <a:r>
              <a:rPr lang="zh-CN" altLang="en-US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因为情欲和圣灵相争，圣灵和情欲相争，这两个是彼此相敌，使你们不能做所愿意做的。  </a:t>
            </a:r>
            <a:endParaRPr lang="zh-CN" altLang="en-US" sz="5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35503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举一反三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矫饰的血气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7115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动机习性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70619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先要辨明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29309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才干热情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0120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举之若轻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25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血气盛行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圣灵畅通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BBD061E-4D8D-4866-97C5-3C4FB200E343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矫饰的血气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1595500" y="3140968"/>
            <a:ext cx="9001000" cy="151216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6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主喜乐充满我心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灵性与灵感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为神赐予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30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被罪占据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心意日新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灵性洋溢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98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2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熟视</a:t>
            </a: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难</a:t>
            </a: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睹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矫饰的血气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血气旺盛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罪人天性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乔装打扮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很难分清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109EB8-A9F2-46B0-B076-D779E161985A}"/>
              </a:ext>
            </a:extLst>
          </p:cNvPr>
          <p:cNvSpPr txBox="1"/>
          <p:nvPr/>
        </p:nvSpPr>
        <p:spPr>
          <a:xfrm>
            <a:off x="6384032" y="2985238"/>
            <a:ext cx="2880320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he-IL" altLang="zh-CN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</a:rPr>
              <a:t>בָּשַׂר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0D183D-FE54-4C10-A20F-1B1F47D7B653}"/>
              </a:ext>
            </a:extLst>
          </p:cNvPr>
          <p:cNvSpPr/>
          <p:nvPr/>
        </p:nvSpPr>
        <p:spPr>
          <a:xfrm>
            <a:off x="2715717" y="4867441"/>
            <a:ext cx="1728192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5400" b="1" spc="6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浪漫雅圆" panose="02010601040101010101" pitchFamily="2" charset="-122"/>
                <a:ea typeface="浪漫雅圆" panose="02010601040101010101" pitchFamily="2" charset="-122"/>
                <a:cs typeface="Arial" panose="020B0604020202020204" pitchFamily="34" charset="0"/>
              </a:rPr>
              <a:t>凋敝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9DA2752-8EDF-47AB-985C-500342C73138}"/>
              </a:ext>
            </a:extLst>
          </p:cNvPr>
          <p:cNvSpPr txBox="1"/>
          <p:nvPr/>
        </p:nvSpPr>
        <p:spPr>
          <a:xfrm>
            <a:off x="8328248" y="2998672"/>
            <a:ext cx="2880320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el-GR" altLang="zh-CN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  <a:cs typeface="Arial" panose="020B0604020202020204" pitchFamily="34" charset="0"/>
              </a:rPr>
              <a:t>σάρξ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6B56A4-CEE1-4E17-96FA-0F7057A37E11}"/>
              </a:ext>
            </a:extLst>
          </p:cNvPr>
          <p:cNvSpPr/>
          <p:nvPr/>
        </p:nvSpPr>
        <p:spPr>
          <a:xfrm>
            <a:off x="4443909" y="4867440"/>
            <a:ext cx="1728192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5400" b="1" spc="6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浪漫雅圆" panose="02010601040101010101" pitchFamily="2" charset="-122"/>
                <a:ea typeface="浪漫雅圆" panose="02010601040101010101" pitchFamily="2" charset="-122"/>
                <a:cs typeface="Arial" panose="020B0604020202020204" pitchFamily="34" charset="0"/>
              </a:rPr>
              <a:t>脆弱</a:t>
            </a:r>
          </a:p>
        </p:txBody>
      </p:sp>
    </p:spTree>
    <p:extLst>
      <p:ext uri="{BB962C8B-B14F-4D97-AF65-F5344CB8AC3E}">
        <p14:creationId xmlns:p14="http://schemas.microsoft.com/office/powerpoint/2010/main" val="20100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2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眼花缭乱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矫饰的血气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热情洋溢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急公好义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柔情似水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多才多艺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0D183D-FE54-4C10-A20F-1B1F47D7B653}"/>
              </a:ext>
            </a:extLst>
          </p:cNvPr>
          <p:cNvSpPr/>
          <p:nvPr/>
        </p:nvSpPr>
        <p:spPr>
          <a:xfrm>
            <a:off x="7608168" y="2848127"/>
            <a:ext cx="1728192" cy="133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13800" b="1" spc="6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血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6B56A4-CEE1-4E17-96FA-0F7057A37E11}"/>
              </a:ext>
            </a:extLst>
          </p:cNvPr>
          <p:cNvSpPr/>
          <p:nvPr/>
        </p:nvSpPr>
        <p:spPr>
          <a:xfrm>
            <a:off x="3719736" y="4916195"/>
            <a:ext cx="1728192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13800" b="1" spc="6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31181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彼前 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1:23 </a:t>
            </a:r>
            <a:r>
              <a:rPr lang="zh-CN" altLang="en-US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你们蒙了重生，不是由於能坏的种子，乃是由於不能坏的种子，是藉著神活泼常存的道。</a:t>
            </a:r>
            <a:endParaRPr lang="en-US" altLang="zh-CN" sz="4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彼前 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1:24 </a:t>
            </a:r>
            <a:r>
              <a:rPr lang="zh-CN" altLang="en-US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因为凡有血气的，尽都如草；他的美荣都像草上的花。草必枯乾，花必凋谢； </a:t>
            </a:r>
            <a:endParaRPr lang="zh-CN" altLang="en-US" sz="4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17756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泾渭分明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矫饰的血气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7115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血气</a:t>
            </a: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灵命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70619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本质不同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二者混用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后患无穷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7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原因何在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矫饰的血气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7115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原罪过后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70619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人性堕落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29309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内卷利己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0120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血气大作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79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5008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None/>
            </a:pPr>
            <a:r>
              <a:rPr lang="zh-CN" altLang="en-US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加 </a:t>
            </a:r>
            <a:r>
              <a:rPr lang="en-US" altLang="zh-CN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5:19-21</a:t>
            </a:r>
            <a:r>
              <a:rPr lang="zh-CN" altLang="en-US" sz="3800" dirty="0"/>
              <a:t> </a:t>
            </a:r>
            <a:r>
              <a:rPr lang="zh-CN" altLang="en-US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 情欲的事都是显而易见的，就如奸淫、污秽、邪荡、</a:t>
            </a:r>
            <a:r>
              <a:rPr lang="en-US" altLang="zh-CN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(20)</a:t>
            </a:r>
            <a:r>
              <a:rPr lang="zh-CN" altLang="en-US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 拜偶像、邪术、仇恨、争竞、忌恨、恼怒、结党、分争、异端、</a:t>
            </a:r>
            <a:r>
              <a:rPr lang="en-US" altLang="zh-CN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(21)</a:t>
            </a:r>
            <a:r>
              <a:rPr lang="zh-CN" altLang="en-US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 嫉妒、醉酒、荒宴等类。我从前告诉你们，现在又告诉你们，行这样事的人必不能承受神的国。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2703418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废物利用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矫饰的血气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7115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突破自利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70619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化解自义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29309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激情才艺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0120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灵里洋溢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2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27543</TotalTime>
  <Words>329</Words>
  <Application>Microsoft Office PowerPoint</Application>
  <PresentationFormat>宽屏</PresentationFormat>
  <Paragraphs>78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浪漫雅圆</vt:lpstr>
      <vt:lpstr>汉仪秀英体简</vt:lpstr>
      <vt:lpstr>Verdana</vt:lpstr>
      <vt:lpstr>Calibri</vt:lpstr>
      <vt:lpstr>Arial Narrow</vt:lpstr>
      <vt:lpstr>王羲之书法字体</vt:lpstr>
      <vt:lpstr>Arial</vt:lpstr>
      <vt:lpstr>方正舒体</vt:lpstr>
      <vt:lpstr>汉真广标</vt:lpstr>
      <vt:lpstr>等线</vt:lpstr>
      <vt:lpstr>李旭科书法 v1.4</vt:lpstr>
      <vt:lpstr>方正华隶简体</vt:lpstr>
      <vt:lpstr>Script MT Bold</vt:lpstr>
      <vt:lpstr>等线 Light</vt:lpstr>
      <vt:lpstr>柳公权柳体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6784</cp:revision>
  <dcterms:created xsi:type="dcterms:W3CDTF">2008-03-06T07:55:35Z</dcterms:created>
  <dcterms:modified xsi:type="dcterms:W3CDTF">2021-06-25T08:23:44Z</dcterms:modified>
</cp:coreProperties>
</file>